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43B1F-6E05-4B0C-BE2C-71EF5425FB71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77101-2714-4200-9640-570695ACC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81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316E3-9D95-43AE-9405-D9A6F9C7F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B74866-4357-4A87-AB9A-125AF3A3CE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608C5-4683-4475-AC30-D717592FA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D27A-9D00-4F65-A899-87C0E2D08AB4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B2215-D852-42DB-9D7C-0ECE645B3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6B048-7E93-443D-87F1-EBDF9D7CF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6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B5087-4303-41EC-96E4-C7DFC9341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A6FA86-1BDA-46E1-812D-32A3A83F01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A7CFB-A7A7-4883-A126-7CFC908B9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42006-4C1E-481C-9EE2-85EC0E403C17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5B63E-CACE-477E-80AD-8F563BAE6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7CAB0-0C5D-4752-A379-0EBDDCE28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2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781A5D-9924-4444-BEEA-8C53ABC739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B64692-6AB2-4706-A3B6-C5875D4F8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ED136-74CF-4915-BB2F-4418D4E48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694E1-6FAA-4CB6-8D28-2DBC9C378A1E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1A5E4-78A6-4851-A694-8CB3D31EE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8A537-9C32-4E08-9A2D-6269AC060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1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648BA-BB5A-4271-8B24-2FCA729C0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C1373-10A3-4C7B-942A-FDE1C8159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20313-F44D-45BC-8CC2-EBCC5DAC7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91A7-7976-4354-811B-F95688A48648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13E6B-F559-4559-AEED-E0C9224B6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5F40B-A9EE-4066-B65E-390A13069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2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1C492-21CB-4D74-A2AB-0434A8CA7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89CB3-EB0E-4373-A9A4-5616DA0D6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3B9BD-D568-4018-A94B-F49ECC060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A1D1-E97B-48BC-8BF3-2711B109384D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79538-2A25-4755-BC9C-67162BB6F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A887A-D093-4CA3-A52C-647698D38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2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5EC23-4C32-4744-B2F1-7232F2EFD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A62A5-D464-4754-874A-6C79C3D9B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37C91B-DFDF-44BE-A83E-1E369DD38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02238-ED81-4DF6-B1B6-49E4F992D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C14D-564E-4880-A465-2FFD0035D49F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3E835-EF2C-4F81-8F06-E31BC2120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EF925-C245-43A0-9E35-BEE135F78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9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F3144-6F78-4505-A3FB-D26A3E69F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C90D01-C119-4F89-885D-78CB9219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28D263-430E-4400-A8E7-B8AA91A5F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23B6D3-3BFE-464D-89F6-756856F951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368111-1977-4AD1-A96D-863F669D07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9C59A1-1559-4402-9C4F-56DD6D191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BFAF-7D21-4928-A191-95C4CBBEE28E}" type="datetime1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E1179A-8152-4383-8DD7-FEA384912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98B8F8-C645-4D1E-8504-C45BA2E34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60C38-424E-4F93-AA26-5BB33D1FD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80FE85-F983-4AF2-A51F-711B28B51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889C-52C0-4A17-911F-71AE8FC731DB}" type="datetime1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1891B-CBB5-4F05-8A8C-C28546ABE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31BD16-7EE3-414A-8CDF-9E4FB195B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0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DD013B-49C8-4E4B-ABBD-0CB9968FC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36F9-FFF0-4BCD-BC06-631C5CE31D8F}" type="datetime1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C08C13-1F95-444F-96DF-9334B90FA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4CBA7-7352-40F1-86A5-EB4AC99E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07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B1560-BD22-4CFF-A85E-59F32D304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52CF0-DE2A-421B-9C64-1ECDBA746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D01602-F2AE-4158-886E-FA48340608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1660CB-62FF-4891-A288-9B1D253CF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191E-E821-4B28-82F6-15F95AF9C7E8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5F770-94D7-45CD-8772-7E0513ACB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A4586-A0D1-4EFB-87A7-62DDE051B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4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5B1D1-B86A-42C0-AC8A-16C1C8D3E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304F5F-CA80-4320-B093-DB10BA8A3B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132136-6030-4354-BC99-FBB335231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F21A01-6329-4E4B-9B3E-8324E1DD8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81014-F976-404F-BF59-F2C2A051FB66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BB2DC2-5C24-4234-9A50-ECDDAE10B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F76778-DC19-41D6-861B-31111C15D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6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FC49D2-5A1B-4CFC-8202-35E908CFF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AE370E-395D-4636-B5BA-1424C5447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A00DF-7BB1-458C-B763-6EE9F4019C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A725F-12B5-48AC-B306-DDC99A05F224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26F80-8BCD-4E30-B5E7-0D8E7524B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5F1BD-7CFF-4FBB-9E5C-42109EA17B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" y="5841242"/>
            <a:ext cx="12192001" cy="1016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08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0" y="2600619"/>
            <a:ext cx="6096000" cy="34470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a-IR" sz="3600" dirty="0">
                <a:latin typeface="Times New Roman" panose="02020603050405020304" pitchFamily="18" charset="0"/>
                <a:cs typeface="B Titr" pitchFamily="2" charset="-78"/>
              </a:rPr>
              <a:t>عنوان مقاله:</a:t>
            </a:r>
            <a:br>
              <a:rPr lang="fa-IR" sz="2800" dirty="0">
                <a:latin typeface="Times New Roman" panose="02020603050405020304" pitchFamily="18" charset="0"/>
                <a:cs typeface="B Titr" pitchFamily="2" charset="-78"/>
              </a:rPr>
            </a:br>
            <a:br>
              <a:rPr lang="fa-IR" sz="2800" dirty="0">
                <a:latin typeface="Times New Roman" panose="02020603050405020304" pitchFamily="18" charset="0"/>
                <a:cs typeface="B Titr" pitchFamily="2" charset="-78"/>
              </a:rPr>
            </a:br>
            <a:br>
              <a:rPr lang="fa-IR" sz="2800" dirty="0"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2800" dirty="0">
                <a:latin typeface="Times New Roman" panose="02020603050405020304" pitchFamily="18" charset="0"/>
                <a:cs typeface="B Titr" pitchFamily="2" charset="-78"/>
              </a:rPr>
              <a:t>ارائه دهنده:</a:t>
            </a:r>
            <a:br>
              <a:rPr lang="fa-IR" sz="2800" dirty="0">
                <a:latin typeface="Times New Roman" panose="02020603050405020304" pitchFamily="18" charset="0"/>
                <a:cs typeface="B Titr" pitchFamily="2" charset="-78"/>
              </a:rPr>
            </a:br>
            <a:br>
              <a:rPr lang="fa-IR" sz="2800" dirty="0"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2400" dirty="0">
                <a:latin typeface="Times New Roman" panose="02020603050405020304" pitchFamily="18" charset="0"/>
                <a:cs typeface="B Titr" pitchFamily="2" charset="-78"/>
              </a:rPr>
              <a:t>نویسندگان به همراه نام سازمان/دانشگاه:</a:t>
            </a:r>
            <a:br>
              <a:rPr lang="fa-IR" sz="2800" dirty="0">
                <a:latin typeface="Times New Roman" panose="02020603050405020304" pitchFamily="18" charset="0"/>
                <a:cs typeface="B Titr" pitchFamily="2" charset="-78"/>
              </a:rPr>
            </a:br>
            <a:br>
              <a:rPr lang="fa-IR" sz="2800" dirty="0">
                <a:latin typeface="Times New Roman" panose="02020603050405020304" pitchFamily="18" charset="0"/>
                <a:cs typeface="B Titr" pitchFamily="2" charset="-78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21766" y="2469935"/>
            <a:ext cx="219666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600" b="1" dirty="0">
                <a:latin typeface="Koodak"/>
                <a:cs typeface="B Titr" panose="00000700000000000000" pitchFamily="2" charset="-78"/>
              </a:rPr>
              <a:t>محور:</a:t>
            </a:r>
          </a:p>
          <a:p>
            <a:pPr algn="r"/>
            <a:r>
              <a:rPr lang="en-US" b="1" dirty="0" err="1"/>
              <a:t>xxxx</a:t>
            </a:r>
            <a:r>
              <a:rPr lang="en-US" sz="2000" b="1" dirty="0"/>
              <a:t> </a:t>
            </a:r>
            <a:r>
              <a:rPr lang="fa-IR" sz="1600" b="1" dirty="0">
                <a:latin typeface="Koodak"/>
                <a:cs typeface="B Titr" panose="00000700000000000000" pitchFamily="2" charset="-78"/>
              </a:rPr>
              <a:t>کدمقاله:</a:t>
            </a:r>
            <a:endParaRPr lang="en-US" sz="2000" b="1" dirty="0">
              <a:latin typeface="Koodak"/>
              <a:cs typeface="B Titr" panose="00000700000000000000" pitchFamily="2" charset="-78"/>
            </a:endParaRPr>
          </a:p>
          <a:p>
            <a:endParaRPr lang="en-US" sz="2000" b="1" dirty="0">
              <a:latin typeface="Koodak"/>
              <a:cs typeface="B Titr" panose="000007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1" cy="226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54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43100" y="342900"/>
            <a:ext cx="101108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3600" b="1" dirty="0">
                <a:solidFill>
                  <a:srgbClr val="0070C0"/>
                </a:solidFill>
                <a:cs typeface="B Koodak" pitchFamily="2" charset="-78"/>
              </a:rPr>
              <a:t>چگونگی آماده سازی</a:t>
            </a:r>
            <a:endParaRPr lang="en-US" sz="3600" b="1" dirty="0">
              <a:solidFill>
                <a:srgbClr val="0070C0"/>
              </a:solidFill>
              <a:cs typeface="B Koodak" pitchFamily="2" charset="-7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7711" y="1143000"/>
            <a:ext cx="12009100" cy="4686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/>
            <a:r>
              <a:rPr lang="fa-IR" altLang="en-US" sz="2000" dirty="0">
                <a:cs typeface="B Koodak" pitchFamily="2" charset="-78"/>
              </a:rPr>
              <a:t>فايل با استفاده از نرم‌افزار </a:t>
            </a:r>
            <a:r>
              <a:rPr lang="en-US" altLang="en-US" sz="2000" dirty="0">
                <a:cs typeface="B Koodak" pitchFamily="2" charset="-78"/>
              </a:rPr>
              <a:t>PowerPoint</a:t>
            </a:r>
            <a:r>
              <a:rPr lang="fa-IR" altLang="en-US" sz="2000" dirty="0">
                <a:cs typeface="B Koodak" pitchFamily="2" charset="-78"/>
              </a:rPr>
              <a:t> تهيه شود.</a:t>
            </a:r>
          </a:p>
          <a:p>
            <a:pPr algn="just" rtl="1"/>
            <a:r>
              <a:rPr lang="fa-IR" altLang="en-US" sz="2000" dirty="0">
                <a:cs typeface="B Koodak" pitchFamily="2" charset="-78"/>
              </a:rPr>
              <a:t> فایل  ارائه مقاله حداكثر تا </a:t>
            </a:r>
            <a:r>
              <a:rPr lang="fa-IR" altLang="en-US" sz="2000" dirty="0" err="1">
                <a:cs typeface="B Koodak" pitchFamily="2" charset="-78"/>
              </a:rPr>
              <a:t>تاريخ</a:t>
            </a:r>
            <a:r>
              <a:rPr lang="fa-IR" altLang="en-US" sz="2000" dirty="0">
                <a:cs typeface="B Koodak" pitchFamily="2" charset="-78"/>
              </a:rPr>
              <a:t> </a:t>
            </a:r>
            <a:r>
              <a:rPr lang="en-US" altLang="en-US" sz="2000" dirty="0">
                <a:cs typeface="B Koodak" pitchFamily="2" charset="-78"/>
              </a:rPr>
              <a:t>31</a:t>
            </a:r>
            <a:r>
              <a:rPr lang="fa-IR" altLang="en-US" sz="2000" dirty="0">
                <a:cs typeface="B Koodak" pitchFamily="2" charset="-78"/>
              </a:rPr>
              <a:t> اردیبهشت ماه 1402 در سامانه کنفرانس بارگذاری گردد.</a:t>
            </a:r>
            <a:endParaRPr lang="en-US" sz="2000" dirty="0">
              <a:cs typeface="B Koodak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72976" y="5464176"/>
            <a:ext cx="270711" cy="365125"/>
          </a:xfrm>
        </p:spPr>
        <p:txBody>
          <a:bodyPr rIns="45720"/>
          <a:lstStyle/>
          <a:p>
            <a:r>
              <a:rPr lang="fa-IR" b="1" dirty="0">
                <a:cs typeface="B Nazanin" panose="00000400000000000000" pitchFamily="2" charset="-78"/>
              </a:rPr>
              <a:t>1</a:t>
            </a:r>
            <a:endParaRPr lang="en-US" b="1" dirty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5464176"/>
            <a:ext cx="12192001" cy="1393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074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3600" b="1" dirty="0">
                <a:solidFill>
                  <a:srgbClr val="0070C0"/>
                </a:solidFill>
                <a:cs typeface="B Koodak" pitchFamily="2" charset="-78"/>
              </a:rPr>
              <a:t>طراحی اسلایدها</a:t>
            </a:r>
            <a:endParaRPr lang="en-US" sz="3600" b="1" dirty="0">
              <a:solidFill>
                <a:srgbClr val="0070C0"/>
              </a:solidFill>
              <a:cs typeface="B Koodak" pitchFamily="2" charset="-7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>
                <a:cs typeface="B Koodak" pitchFamily="2" charset="-78"/>
              </a:rPr>
              <a:t>عنوان مقاله در اسلايد صفحه اول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>
                <a:cs typeface="B Koodak" pitchFamily="2" charset="-78"/>
              </a:rPr>
              <a:t>متن خوانا باشد و اندازه فونت مناسب (</a:t>
            </a:r>
            <a:r>
              <a:rPr lang="fa-IR" sz="2000" dirty="0">
                <a:cs typeface="B Koodak" pitchFamily="2" charset="-78"/>
              </a:rPr>
              <a:t>فونت: </a:t>
            </a:r>
            <a:r>
              <a:rPr lang="en-US" sz="2000" dirty="0">
                <a:cs typeface="B Koodak" pitchFamily="2" charset="-78"/>
              </a:rPr>
              <a:t>B </a:t>
            </a:r>
            <a:r>
              <a:rPr lang="en-US" sz="2000" dirty="0" err="1">
                <a:cs typeface="B Koodak" pitchFamily="2" charset="-78"/>
              </a:rPr>
              <a:t>Koodak</a:t>
            </a:r>
            <a:r>
              <a:rPr lang="en-US" sz="2000" dirty="0">
                <a:cs typeface="B Koodak" pitchFamily="2" charset="-78"/>
              </a:rPr>
              <a:t> 20</a:t>
            </a:r>
            <a:r>
              <a:rPr lang="fa-IR" sz="2000" dirty="0">
                <a:cs typeface="B Koodak" pitchFamily="2" charset="-78"/>
              </a:rPr>
              <a:t>) رعایت شود.</a:t>
            </a:r>
            <a:endParaRPr lang="fa-IR" altLang="en-US" sz="2000" dirty="0">
              <a:cs typeface="B Koodak" pitchFamily="2" charset="-78"/>
            </a:endParaRP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>
                <a:cs typeface="B Koodak" pitchFamily="2" charset="-78"/>
              </a:rPr>
              <a:t>شكل ها و نمودارها واضح و در ابعاد مناسب و واضح باشند.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>
                <a:cs typeface="B Koodak" pitchFamily="2" charset="-78"/>
              </a:rPr>
              <a:t>برای جداول دارا بودن توضیحات بالای جدول الزامی است و فونت انتخابی خوانا باشد.</a:t>
            </a: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72976" y="5464176"/>
            <a:ext cx="270711" cy="365125"/>
          </a:xfrm>
        </p:spPr>
        <p:txBody>
          <a:bodyPr rIns="45720"/>
          <a:lstStyle/>
          <a:p>
            <a:r>
              <a:rPr lang="fa-IR" b="1" dirty="0">
                <a:cs typeface="B Nazanin" panose="00000400000000000000" pitchFamily="2" charset="-78"/>
              </a:rPr>
              <a:t>2</a:t>
            </a:r>
            <a:endParaRPr lang="en-US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1216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3600" b="1" dirty="0">
                <a:solidFill>
                  <a:srgbClr val="0070C0"/>
                </a:solidFill>
                <a:cs typeface="B Koodak" pitchFamily="2" charset="-78"/>
              </a:rPr>
              <a:t>نکته مهم</a:t>
            </a:r>
            <a:endParaRPr lang="en-US" sz="3600" b="1" dirty="0">
              <a:solidFill>
                <a:srgbClr val="0070C0"/>
              </a:solidFill>
              <a:cs typeface="B Koodak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FF0000"/>
                </a:solidFill>
                <a:cs typeface="B Koodak" pitchFamily="2" charset="-78"/>
              </a:rPr>
              <a:t>مدت زمان لازم برای ارائه تنها 15دقیقه می باشد </a:t>
            </a:r>
            <a:r>
              <a:rPr lang="fa-IR" sz="2000" dirty="0">
                <a:cs typeface="B Koodak" pitchFamily="2" charset="-78"/>
              </a:rPr>
              <a:t>از پژوهشگران محترم تقاضا می شود مدت زمان لازم برای ارائه را اکیدا رعایت نمایند.</a:t>
            </a:r>
          </a:p>
          <a:p>
            <a:pPr algn="just" rtl="1">
              <a:spcAft>
                <a:spcPts val="600"/>
              </a:spcAft>
            </a:pPr>
            <a:endParaRPr lang="fa-IR" sz="2000" dirty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72976" y="5464176"/>
            <a:ext cx="270711" cy="365125"/>
          </a:xfrm>
        </p:spPr>
        <p:txBody>
          <a:bodyPr rIns="45720"/>
          <a:lstStyle/>
          <a:p>
            <a:r>
              <a:rPr lang="fa-IR" b="1" dirty="0">
                <a:cs typeface="B Nazanin" panose="00000400000000000000" pitchFamily="2" charset="-78"/>
              </a:rPr>
              <a:t>3</a:t>
            </a:r>
            <a:endParaRPr lang="en-US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5405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altLang="en-US" sz="3600" b="1" dirty="0">
                <a:solidFill>
                  <a:srgbClr val="0070C0"/>
                </a:solidFill>
                <a:cs typeface="B Koodak" pitchFamily="2" charset="-78"/>
              </a:rPr>
              <a:t>نبایدها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FF0000"/>
                </a:solidFill>
                <a:cs typeface="B Koodak" pitchFamily="2" charset="-78"/>
              </a:rPr>
              <a:t>هر گونه تبليغ يا آگهي به نفع شركتها و سازمانها به صورت متن يا عكس</a:t>
            </a:r>
          </a:p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FF0000"/>
                </a:solidFill>
                <a:cs typeface="B Koodak" pitchFamily="2" charset="-78"/>
              </a:rPr>
              <a:t>هر مطلب غير مرتبط با مقاله</a:t>
            </a:r>
          </a:p>
          <a:p>
            <a:pPr algn="just" rtl="1">
              <a:spcAft>
                <a:spcPts val="600"/>
              </a:spcAft>
            </a:pPr>
            <a:endParaRPr lang="fa-IR" sz="2000" dirty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72976" y="5464176"/>
            <a:ext cx="270711" cy="365125"/>
          </a:xfrm>
        </p:spPr>
        <p:txBody>
          <a:bodyPr rIns="45720"/>
          <a:lstStyle/>
          <a:p>
            <a:r>
              <a:rPr lang="fa-IR" b="1" dirty="0">
                <a:cs typeface="B Nazanin" panose="00000400000000000000" pitchFamily="2" charset="-78"/>
              </a:rPr>
              <a:t>4</a:t>
            </a:r>
            <a:endParaRPr lang="en-US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428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987461" y="1655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altLang="en-US" sz="5400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پرسش و پاسخ</a:t>
            </a:r>
          </a:p>
          <a:p>
            <a:endParaRPr lang="fa-IR" sz="5400" b="1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  <a:p>
            <a:r>
              <a:rPr lang="fa-IR" sz="2800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باتشکر از حسن توجه شما</a:t>
            </a:r>
            <a:endParaRPr lang="en-US" sz="2800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5859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169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 Koodak</vt:lpstr>
      <vt:lpstr>B Nazanin</vt:lpstr>
      <vt:lpstr>B Titr</vt:lpstr>
      <vt:lpstr>Calibri</vt:lpstr>
      <vt:lpstr>Calibri Light</vt:lpstr>
      <vt:lpstr>Koodak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ادریس جبینی</dc:creator>
  <cp:lastModifiedBy>الهام رضازاده</cp:lastModifiedBy>
  <cp:revision>12</cp:revision>
  <dcterms:created xsi:type="dcterms:W3CDTF">2023-01-30T08:53:59Z</dcterms:created>
  <dcterms:modified xsi:type="dcterms:W3CDTF">2023-05-15T10:08:17Z</dcterms:modified>
</cp:coreProperties>
</file>